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サンプルパワーポイント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ページ目があります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81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ページ目です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ページ目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194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サンプルパワーポイント</vt:lpstr>
      <vt:lpstr>2ページ目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2023-03-16T09:13:20Z</dcterms:created>
  <dcterms:modified xsi:type="dcterms:W3CDTF">2023-03-16T09:13:28Z</dcterms:modified>
</cp:coreProperties>
</file>