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73BE61-007E-4B04-95B6-7FF6BDE6295A}" type="datetimeFigureOut">
              <a:rPr kumimoji="1" lang="ja-JP" altLang="en-US" smtClean="0"/>
              <a:t>2023/3/16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5197A1-3011-425F-A0AA-61C7FC789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サンプルパワーポイント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ページ目があります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818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ページ目です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ページ目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0194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10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Lucida Sans Unicode</vt:lpstr>
      <vt:lpstr>Verdana</vt:lpstr>
      <vt:lpstr>Wingdings 2</vt:lpstr>
      <vt:lpstr>Wingdings 3</vt:lpstr>
      <vt:lpstr>ビジネス</vt:lpstr>
      <vt:lpstr>サンプルパワーポイント</vt:lpstr>
      <vt:lpstr>2ページ目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2023-03-16T09:13:20Z</dcterms:created>
  <dcterms:modified xsi:type="dcterms:W3CDTF">2023-03-16T09:13:28Z</dcterms:modified>
</cp:coreProperties>
</file>