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0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C73BE61-007E-4B04-95B6-7FF6BDE6295A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55197A1-3011-425F-A0AA-61C7FC789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kumimoji="1"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サンプルパワーポイント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ページ目があります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81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ページ目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ページ目です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0194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ングル">
  <a:themeElements>
    <a:clrScheme name="アングル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ング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10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Franklin Gothic Book</vt:lpstr>
      <vt:lpstr>HG創英角ｺﾞｼｯｸUB</vt:lpstr>
      <vt:lpstr>ＭＳ Ｐゴシック</vt:lpstr>
      <vt:lpstr>Tunga</vt:lpstr>
      <vt:lpstr>Arial</vt:lpstr>
      <vt:lpstr>Franklin Gothic Medium</vt:lpstr>
      <vt:lpstr>Wingdings</vt:lpstr>
      <vt:lpstr>アングル</vt:lpstr>
      <vt:lpstr>サンプルパワーポイント</vt:lpstr>
      <vt:lpstr>2ページ目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2023-03-16T09:13:48Z</dcterms:created>
  <dcterms:modified xsi:type="dcterms:W3CDTF">2023-03-16T09:13:57Z</dcterms:modified>
</cp:coreProperties>
</file>